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57492" autoAdjust="0"/>
  </p:normalViewPr>
  <p:slideViewPr>
    <p:cSldViewPr>
      <p:cViewPr varScale="1">
        <p:scale>
          <a:sx n="71" d="100"/>
          <a:sy n="71" d="100"/>
        </p:scale>
        <p:origin x="-1590" y="-90"/>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71F875-3037-4F79-AA28-3F7B32E79248}" type="datetimeFigureOut">
              <a:rPr lang="fr-FR" smtClean="0"/>
              <a:t>20/04/2010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9C0CD-A95C-4C4D-ACF1-32CC8573A31F}"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E29C0CD-A95C-4C4D-ACF1-32CC8573A31F}"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D741E9E-6C79-4F0C-A868-3A31D4DE34A1}" type="datetimeFigureOut">
              <a:rPr lang="fr-FR" smtClean="0"/>
              <a:t>20/04/2010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41E9E-6C79-4F0C-A868-3A31D4DE34A1}" type="datetimeFigureOut">
              <a:rPr lang="fr-FR" smtClean="0"/>
              <a:t>20/04/2010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41E9E-6C79-4F0C-A868-3A31D4DE34A1}" type="datetimeFigureOut">
              <a:rPr lang="fr-FR" smtClean="0"/>
              <a:t>20/04/2010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41E9E-6C79-4F0C-A868-3A31D4DE34A1}" type="datetimeFigureOut">
              <a:rPr lang="fr-FR" smtClean="0"/>
              <a:t>20/04/2010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D741E9E-6C79-4F0C-A868-3A31D4DE34A1}" type="datetimeFigureOut">
              <a:rPr lang="fr-FR" smtClean="0"/>
              <a:t>20/04/2010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741E9E-6C79-4F0C-A868-3A31D4DE34A1}" type="datetimeFigureOut">
              <a:rPr lang="fr-FR" smtClean="0"/>
              <a:t>20/04/2010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741E9E-6C79-4F0C-A868-3A31D4DE34A1}" type="datetimeFigureOut">
              <a:rPr lang="fr-FR" smtClean="0"/>
              <a:t>20/04/2010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D741E9E-6C79-4F0C-A868-3A31D4DE34A1}" type="datetimeFigureOut">
              <a:rPr lang="fr-FR" smtClean="0"/>
              <a:t>20/04/2010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741E9E-6C79-4F0C-A868-3A31D4DE34A1}" type="datetimeFigureOut">
              <a:rPr lang="fr-FR" smtClean="0"/>
              <a:t>20/04/2010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741E9E-6C79-4F0C-A868-3A31D4DE34A1}" type="datetimeFigureOut">
              <a:rPr lang="fr-FR" smtClean="0"/>
              <a:t>20/04/2010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741E9E-6C79-4F0C-A868-3A31D4DE34A1}" type="datetimeFigureOut">
              <a:rPr lang="fr-FR" smtClean="0"/>
              <a:t>20/04/2010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FDBD8-2804-43CB-92AE-370F6A517AE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41E9E-6C79-4F0C-A868-3A31D4DE34A1}" type="datetimeFigureOut">
              <a:rPr lang="fr-FR" smtClean="0"/>
              <a:t>20/04/2010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FDBD8-2804-43CB-92AE-370F6A517AE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ebarcherie.com/forum/index.php/user/2984-nath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ebarcherie.com/forum/index.php/user/3120-grincheu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ebarcherie.com/forum/index.php/user/4891-verover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iralarc-loiret.discutforum.com/profile.forum?mode=viewprofile&amp;u=2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iralarc-loiret.discutforum.com/profile.forum?mode=viewprofile&amp;u=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iralarc-loiret.discutforum.com/profile.forum?mode=viewprofile&amp;u=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tiralarc-loiret.discutforum.com/profile.forum?mode=viewprofile&amp;u=7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iralarc-loiret.discutforum.com/profile.forum?mode=viewprofile&amp;u=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1800" b="1" dirty="0"/>
              <a:t>De :</a:t>
            </a:r>
            <a:r>
              <a:rPr lang="fr-FR" sz="1800" dirty="0"/>
              <a:t> MARTIN Jean-René </a:t>
            </a:r>
            <a:br>
              <a:rPr lang="fr-FR" sz="1800" dirty="0"/>
            </a:br>
            <a:r>
              <a:rPr lang="fr-FR" sz="1800" b="1" dirty="0"/>
              <a:t>Envoyé :</a:t>
            </a:r>
            <a:r>
              <a:rPr lang="fr-FR" sz="1800" dirty="0"/>
              <a:t> lundi 19 avril 2010 16:17</a:t>
            </a:r>
            <a:br>
              <a:rPr lang="fr-FR" sz="1800" dirty="0"/>
            </a:br>
            <a:r>
              <a:rPr lang="fr-FR" sz="1800" b="1" dirty="0"/>
              <a:t>À :</a:t>
            </a:r>
            <a:r>
              <a:rPr lang="fr-FR" sz="1800" dirty="0"/>
              <a:t> </a:t>
            </a:r>
            <a:r>
              <a:rPr lang="fr-FR" sz="1800" dirty="0" err="1"/>
              <a:t>Pumaarc</a:t>
            </a:r>
            <a:r>
              <a:rPr lang="fr-FR" sz="1800" dirty="0"/>
              <a:t/>
            </a:r>
            <a:br>
              <a:rPr lang="fr-FR" sz="1800" dirty="0"/>
            </a:br>
            <a:r>
              <a:rPr lang="fr-FR" sz="1800" b="1" dirty="0"/>
              <a:t>Objet :</a:t>
            </a:r>
            <a:r>
              <a:rPr lang="fr-FR" sz="1800" dirty="0"/>
              <a:t> MERCI pour Votre Nature 18/04</a:t>
            </a:r>
            <a:r>
              <a:rPr lang="fr-FR" sz="1800" dirty="0" smtClean="0"/>
              <a:t/>
            </a:r>
            <a:br>
              <a:rPr lang="fr-FR" sz="1800" dirty="0" smtClean="0"/>
            </a:br>
            <a:r>
              <a:rPr lang="fr-FR" sz="1800" dirty="0" smtClean="0"/>
              <a:t> </a:t>
            </a:r>
            <a:br>
              <a:rPr lang="fr-FR" sz="1800" dirty="0" smtClean="0"/>
            </a:br>
            <a:r>
              <a:rPr lang="fr-FR" sz="1800" dirty="0" smtClean="0"/>
              <a:t>Bonjour à vous Gentils Organisateurs....</a:t>
            </a:r>
            <a:br>
              <a:rPr lang="fr-FR" sz="1800" dirty="0" smtClean="0"/>
            </a:br>
            <a:r>
              <a:rPr lang="fr-FR" sz="1800" dirty="0" smtClean="0"/>
              <a:t> </a:t>
            </a:r>
            <a:br>
              <a:rPr lang="fr-FR" sz="1800" dirty="0" smtClean="0"/>
            </a:br>
            <a:r>
              <a:rPr lang="fr-FR" sz="1800" dirty="0" smtClean="0"/>
              <a:t>Je vous remercie pour votre accueil... c'était la première fois que je venais...</a:t>
            </a:r>
            <a:br>
              <a:rPr lang="fr-FR" sz="1800" dirty="0" smtClean="0"/>
            </a:br>
            <a:r>
              <a:rPr lang="fr-FR" sz="1800" dirty="0" smtClean="0"/>
              <a:t> </a:t>
            </a:r>
            <a:br>
              <a:rPr lang="fr-FR" sz="1800" dirty="0" smtClean="0"/>
            </a:br>
            <a:r>
              <a:rPr lang="fr-FR" sz="1800" dirty="0" smtClean="0"/>
              <a:t>Le Chili génial !!!</a:t>
            </a:r>
            <a:br>
              <a:rPr lang="fr-FR" sz="1800" dirty="0" smtClean="0"/>
            </a:br>
            <a:r>
              <a:rPr lang="fr-FR" sz="1800" dirty="0" smtClean="0"/>
              <a:t>La météo exceptionnelle ....</a:t>
            </a:r>
            <a:br>
              <a:rPr lang="fr-FR" sz="1800" dirty="0" smtClean="0"/>
            </a:br>
            <a:r>
              <a:rPr lang="fr-FR" sz="1800" dirty="0" smtClean="0"/>
              <a:t> </a:t>
            </a:r>
            <a:br>
              <a:rPr lang="fr-FR" sz="1800" dirty="0" smtClean="0"/>
            </a:br>
            <a:r>
              <a:rPr lang="fr-FR" sz="1800" dirty="0" smtClean="0"/>
              <a:t>Un parcours sympa... </a:t>
            </a:r>
            <a:br>
              <a:rPr lang="fr-FR" sz="1800" dirty="0" smtClean="0"/>
            </a:br>
            <a:r>
              <a:rPr lang="fr-FR" sz="1800" dirty="0" smtClean="0"/>
              <a:t>Avec Bruno, mon collègue d'ELANCOURT , nous avons "admiré" vos différentes installations qui nous laisse nous "citadins" un peu rêveur !!! </a:t>
            </a:r>
            <a:br>
              <a:rPr lang="fr-FR" sz="1800" dirty="0" smtClean="0"/>
            </a:br>
            <a:r>
              <a:rPr lang="fr-FR" sz="1800" dirty="0" smtClean="0"/>
              <a:t>Tant de cibles permanentes ...que du bonheur !!!</a:t>
            </a:r>
            <a:br>
              <a:rPr lang="fr-FR" sz="1800" dirty="0" smtClean="0"/>
            </a:br>
            <a:r>
              <a:rPr lang="fr-FR" sz="1800" dirty="0" smtClean="0"/>
              <a:t> </a:t>
            </a:r>
            <a:br>
              <a:rPr lang="fr-FR" sz="1800" dirty="0" smtClean="0"/>
            </a:br>
            <a:r>
              <a:rPr lang="fr-FR" sz="1800" dirty="0" smtClean="0"/>
              <a:t> </a:t>
            </a:r>
            <a:br>
              <a:rPr lang="fr-FR" sz="1800" dirty="0" smtClean="0"/>
            </a:br>
            <a:r>
              <a:rPr lang="fr-FR" sz="1800" dirty="0" smtClean="0"/>
              <a:t>Sachant ce qu'est une organisation pour faire de "gros concours" de cibles anglaises , </a:t>
            </a:r>
            <a:br>
              <a:rPr lang="fr-FR" sz="1800" dirty="0" smtClean="0"/>
            </a:br>
            <a:r>
              <a:rPr lang="fr-FR" sz="1800" dirty="0" smtClean="0"/>
              <a:t>==&gt; BRAVO et en tout cas un gros </a:t>
            </a:r>
            <a:r>
              <a:rPr lang="fr-FR" sz="1800" dirty="0" err="1" smtClean="0"/>
              <a:t>gros</a:t>
            </a:r>
            <a:r>
              <a:rPr lang="fr-FR" sz="1800" dirty="0" smtClean="0"/>
              <a:t> MERCI à partager ...</a:t>
            </a:r>
            <a:r>
              <a:rPr lang="fr-FR" sz="1400" dirty="0" smtClean="0"/>
              <a:t/>
            </a:r>
            <a:br>
              <a:rPr lang="fr-FR" sz="1400" dirty="0" smtClean="0"/>
            </a:br>
            <a:endParaRPr lang="fr-FR"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68940"/>
          </a:xfrm>
        </p:spPr>
        <p:txBody>
          <a:bodyPr>
            <a:normAutofit/>
          </a:bodyPr>
          <a:lstStyle/>
          <a:p>
            <a:r>
              <a:rPr lang="fr-FR" sz="2400" b="1" dirty="0" err="1" smtClean="0">
                <a:hlinkClick r:id="rId2"/>
              </a:rPr>
              <a:t>nathan</a:t>
            </a:r>
            <a:r>
              <a:rPr lang="fr-FR" sz="2400" b="1" dirty="0" smtClean="0"/>
              <a:t>  </a:t>
            </a:r>
            <a:br>
              <a:rPr lang="fr-FR" sz="2400" b="1" dirty="0" smtClean="0"/>
            </a:br>
            <a:r>
              <a:rPr lang="fr-FR" sz="2400" dirty="0" smtClean="0"/>
              <a:t/>
            </a:r>
            <a:br>
              <a:rPr lang="fr-FR" sz="2400" dirty="0" smtClean="0"/>
            </a:br>
            <a:r>
              <a:rPr lang="fr-FR" sz="2400" dirty="0" smtClean="0"/>
              <a:t>Posté 18 April 2010 - 10:22 PM </a:t>
            </a:r>
            <a:br>
              <a:rPr lang="fr-FR" sz="2400" dirty="0" smtClean="0"/>
            </a:br>
            <a:r>
              <a:rPr lang="fr-FR" sz="2400" dirty="0" smtClean="0"/>
              <a:t>un super parcours, un super temps, une super journée quoi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Dommage que votre 3D tombe le </a:t>
            </a:r>
            <a:r>
              <a:rPr lang="fr-FR" sz="2400" dirty="0" err="1" smtClean="0"/>
              <a:t>meme</a:t>
            </a:r>
            <a:r>
              <a:rPr lang="fr-FR" sz="2400" dirty="0" smtClean="0"/>
              <a:t> jour que notre régional 3D à </a:t>
            </a:r>
            <a:r>
              <a:rPr lang="fr-FR" sz="2400" dirty="0" err="1" smtClean="0"/>
              <a:t>marcoussis</a:t>
            </a:r>
            <a:r>
              <a:rPr lang="fr-FR" sz="1600" dirty="0" smtClean="0"/>
              <a:t>. </a:t>
            </a:r>
            <a:br>
              <a:rPr lang="fr-FR" sz="1600" dirty="0" smtClean="0"/>
            </a:br>
            <a:r>
              <a:rPr lang="fr-FR" sz="1600" dirty="0" smtClean="0"/>
              <a:t/>
            </a:r>
            <a:br>
              <a:rPr lang="fr-FR" sz="1600" dirty="0" smtClean="0"/>
            </a:br>
            <a:endParaRPr lang="fr-F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583254"/>
          </a:xfrm>
        </p:spPr>
        <p:txBody>
          <a:bodyPr>
            <a:normAutofit/>
          </a:bodyPr>
          <a:lstStyle/>
          <a:p>
            <a:r>
              <a:rPr lang="fr-FR" sz="2400" b="1" dirty="0" smtClean="0"/>
              <a:t>  </a:t>
            </a:r>
            <a:r>
              <a:rPr lang="fr-FR" sz="2400" b="1" dirty="0" smtClean="0">
                <a:hlinkClick r:id="rId2"/>
              </a:rPr>
              <a:t>Grincheux</a:t>
            </a:r>
            <a:r>
              <a:rPr lang="fr-FR" sz="2400" b="1" dirty="0" smtClean="0"/>
              <a:t>  </a:t>
            </a:r>
            <a:br>
              <a:rPr lang="fr-FR" sz="2400" b="1"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Bonsoir à toutes et tous ,parcours , repas , </a:t>
            </a:r>
            <a:r>
              <a:rPr lang="fr-FR" sz="2400" dirty="0" err="1" smtClean="0"/>
              <a:t>accueil,très</a:t>
            </a:r>
            <a:r>
              <a:rPr lang="fr-FR" sz="2400" dirty="0" smtClean="0"/>
              <a:t> bien ,juste une petite remarque pour le cheminement sur le 1/21,un peu embrouillé .</a:t>
            </a:r>
            <a:br>
              <a:rPr lang="fr-FR" sz="2400" dirty="0" smtClean="0"/>
            </a:br>
            <a:r>
              <a:rPr lang="fr-FR" sz="2400" dirty="0" smtClean="0"/>
              <a:t/>
            </a:r>
            <a:br>
              <a:rPr lang="fr-FR" sz="2400" dirty="0" smtClean="0"/>
            </a:br>
            <a:r>
              <a:rPr lang="fr-FR" sz="2400" dirty="0" smtClean="0"/>
              <a:t>Mais surtout pour la venue de "</a:t>
            </a:r>
            <a:r>
              <a:rPr lang="fr-FR" sz="2400" dirty="0" err="1" smtClean="0"/>
              <a:t>Vero</a:t>
            </a:r>
            <a:r>
              <a:rPr lang="fr-FR" sz="2400" dirty="0" smtClean="0"/>
              <a:t> Vera " .</a:t>
            </a:r>
            <a:br>
              <a:rPr lang="fr-FR" sz="2400" dirty="0" smtClean="0"/>
            </a:br>
            <a:r>
              <a:rPr lang="fr-FR" sz="2400" dirty="0" smtClean="0"/>
              <a:t/>
            </a:r>
            <a:br>
              <a:rPr lang="fr-FR" sz="2400" dirty="0" smtClean="0"/>
            </a:br>
            <a:r>
              <a:rPr lang="fr-FR" sz="2400" dirty="0" smtClean="0"/>
              <a:t>A bientôt . </a:t>
            </a:r>
            <a:br>
              <a:rPr lang="fr-FR" sz="2400" dirty="0" smtClean="0"/>
            </a:br>
            <a:r>
              <a:rPr lang="fr-FR" sz="1600" dirty="0" smtClean="0"/>
              <a:t/>
            </a:r>
            <a:br>
              <a:rPr lang="fr-FR" sz="1600" dirty="0" smtClean="0"/>
            </a:br>
            <a:endParaRPr lang="fr-F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69006"/>
          </a:xfrm>
        </p:spPr>
        <p:txBody>
          <a:bodyPr>
            <a:noAutofit/>
          </a:bodyPr>
          <a:lstStyle/>
          <a:p>
            <a:r>
              <a:rPr lang="fr-FR" sz="2000" b="1" dirty="0" err="1" smtClean="0">
                <a:hlinkClick r:id="rId2"/>
              </a:rPr>
              <a:t>verovera</a:t>
            </a:r>
            <a:r>
              <a:rPr lang="fr-FR" sz="2000" b="1" dirty="0" smtClean="0"/>
              <a:t>  </a:t>
            </a:r>
            <a:br>
              <a:rPr lang="fr-FR" sz="2000" b="1" dirty="0" smtClean="0"/>
            </a:br>
            <a:r>
              <a:rPr lang="fr-FR" sz="2000" dirty="0" smtClean="0"/>
              <a:t/>
            </a:r>
            <a:br>
              <a:rPr lang="fr-FR" sz="2000" dirty="0" smtClean="0"/>
            </a:br>
            <a:r>
              <a:rPr lang="fr-FR" sz="2000" dirty="0" err="1" smtClean="0"/>
              <a:t>Localisation:Toulouse</a:t>
            </a:r>
            <a:r>
              <a:rPr lang="fr-FR" sz="2000" dirty="0" smtClean="0"/>
              <a:t>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Merci pour cet agréable concours. Joli parcours, varié.. Un peloton sympa.. Bref, une très bonne journée.</a:t>
            </a:r>
            <a:br>
              <a:rPr lang="fr-FR" sz="2000" dirty="0" smtClean="0"/>
            </a:br>
            <a:r>
              <a:rPr lang="fr-FR" sz="2000" dirty="0" smtClean="0"/>
              <a:t/>
            </a:r>
            <a:br>
              <a:rPr lang="fr-FR" sz="2000" dirty="0" smtClean="0"/>
            </a:br>
            <a:r>
              <a:rPr lang="fr-FR" sz="2000" dirty="0" smtClean="0"/>
              <a:t>En plus, j'ai battu mon record... Que demander de mieux ? (ah si... je sais... que je ne me sois pas retiré 5 points sur la feuille de marque en faisant une erreur de calcul...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Si j'en ai l'occasion, je reviendrai volontiers en tous cas </a:t>
            </a:r>
            <a:br>
              <a:rPr lang="fr-FR" sz="2000" dirty="0" smtClean="0"/>
            </a:br>
            <a:r>
              <a:rPr lang="fr-FR" sz="1600" dirty="0" smtClean="0"/>
              <a:t/>
            </a:r>
            <a:br>
              <a:rPr lang="fr-FR" sz="1600" dirty="0" smtClean="0"/>
            </a:br>
            <a:endParaRPr lang="fr-F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26130"/>
          </a:xfrm>
        </p:spPr>
        <p:txBody>
          <a:bodyPr>
            <a:normAutofit/>
          </a:bodyPr>
          <a:lstStyle/>
          <a:p>
            <a:r>
              <a:rPr lang="fr-FR" sz="2800" b="1" dirty="0" err="1" smtClean="0">
                <a:hlinkClick r:id="rId2"/>
              </a:rPr>
              <a:t>alnain</a:t>
            </a:r>
            <a:r>
              <a:rPr lang="fr-FR" sz="2800" dirty="0" smtClean="0"/>
              <a:t/>
            </a:r>
            <a:br>
              <a:rPr lang="fr-FR" sz="2800" dirty="0" smtClean="0"/>
            </a:br>
            <a:r>
              <a:rPr lang="fr-FR" sz="2800" dirty="0" smtClean="0"/>
              <a:t/>
            </a:r>
            <a:br>
              <a:rPr lang="fr-FR" sz="2800" dirty="0" smtClean="0"/>
            </a:br>
            <a:r>
              <a:rPr lang="fr-FR" sz="2800" dirty="0" smtClean="0"/>
              <a:t/>
            </a:r>
            <a:br>
              <a:rPr lang="fr-FR" sz="2800" dirty="0" smtClean="0"/>
            </a:br>
            <a:r>
              <a:rPr lang="fr-FR" sz="2800" dirty="0" smtClean="0"/>
              <a:t>Bonne journée ensoleillée avec des cibles sympas.</a:t>
            </a:r>
            <a:br>
              <a:rPr lang="fr-FR" sz="2800" dirty="0" smtClean="0"/>
            </a:br>
            <a:r>
              <a:rPr lang="fr-FR" sz="2800" dirty="0" smtClean="0"/>
              <a:t>De nouveaux blasons (à propos pourrait-on avoir les références) pas très beaux mais qui changent de ceux qu'on voit habituellement.</a:t>
            </a:r>
            <a:br>
              <a:rPr lang="fr-FR" sz="2800" dirty="0" smtClean="0"/>
            </a:br>
            <a:r>
              <a:rPr lang="fr-FR" sz="2800" dirty="0" smtClean="0"/>
              <a:t/>
            </a:r>
            <a:br>
              <a:rPr lang="fr-FR" sz="2800" dirty="0" smtClean="0"/>
            </a:br>
            <a:r>
              <a:rPr lang="fr-FR" sz="2800" dirty="0" smtClean="0"/>
              <a:t>Merci pour tout au club de Pers.</a:t>
            </a:r>
            <a:endParaRPr lang="fr-F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normAutofit/>
          </a:bodyPr>
          <a:lstStyle/>
          <a:p>
            <a:r>
              <a:rPr lang="fr-FR" sz="3200" b="1" dirty="0" smtClean="0">
                <a:hlinkClick r:id="rId2"/>
              </a:rPr>
              <a:t>NICO45 1%</a:t>
            </a: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Vous étiez 139, merci à tous d'être venus .....</a:t>
            </a:r>
            <a:br>
              <a:rPr lang="fr-FR" sz="3200" dirty="0" smtClean="0"/>
            </a:br>
            <a:r>
              <a:rPr lang="fr-FR" sz="3200" dirty="0" smtClean="0"/>
              <a:t/>
            </a:r>
            <a:br>
              <a:rPr lang="fr-FR" sz="3200" dirty="0" smtClean="0"/>
            </a:br>
            <a:r>
              <a:rPr lang="fr-FR" sz="3200" dirty="0" smtClean="0"/>
              <a:t>Temps estival.......</a:t>
            </a:r>
            <a:br>
              <a:rPr lang="fr-FR" sz="3200" dirty="0" smtClean="0"/>
            </a:br>
            <a:r>
              <a:rPr lang="fr-FR" sz="3200" dirty="0" smtClean="0"/>
              <a:t/>
            </a:r>
            <a:br>
              <a:rPr lang="fr-FR" sz="3200" dirty="0" smtClean="0"/>
            </a:br>
            <a:r>
              <a:rPr lang="fr-FR" sz="3200" dirty="0" smtClean="0"/>
              <a:t>Les membres du club ont beaucoup travaillé pour modifier le parcours, nous espérons que vous l'avez apprécié....</a:t>
            </a:r>
            <a:r>
              <a:rPr lang="fr-FR" sz="1800" dirty="0" smtClean="0"/>
              <a:t/>
            </a:r>
            <a:br>
              <a:rPr lang="fr-FR" sz="1800" dirty="0" smtClean="0"/>
            </a:br>
            <a:endParaRPr lang="fr-F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5797568"/>
          </a:xfrm>
        </p:spPr>
        <p:txBody>
          <a:bodyPr>
            <a:normAutofit/>
          </a:bodyPr>
          <a:lstStyle/>
          <a:p>
            <a:r>
              <a:rPr lang="fr-FR" sz="3200" b="1" dirty="0" smtClean="0">
                <a:hlinkClick r:id="rId2"/>
              </a:rPr>
              <a:t>Chouette</a:t>
            </a: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Seul point noir : la queue à faire en arrivant le matin pour récupérer ses feuilles de marque quand on était déjà inscrit ! Je crois vraiment que cette fois-ci, c'est la dernière fois que j'envoie les inscriptions avant. Les non-inscrits passaient tout de suite...</a:t>
            </a:r>
            <a:br>
              <a:rPr lang="fr-FR" sz="3200" dirty="0" smtClean="0"/>
            </a:br>
            <a:endParaRPr lang="fr-F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noAutofit/>
          </a:bodyPr>
          <a:lstStyle/>
          <a:p>
            <a:r>
              <a:rPr lang="fr-FR" sz="2400" b="1" dirty="0" smtClean="0">
                <a:hlinkClick r:id="rId2"/>
              </a:rPr>
              <a:t>Isa</a:t>
            </a:r>
            <a:r>
              <a:rPr lang="fr-FR" sz="2400" b="1" dirty="0" smtClean="0"/>
              <a:t/>
            </a:r>
            <a:br>
              <a:rPr lang="fr-FR" sz="2400" b="1" dirty="0" smtClean="0"/>
            </a:br>
            <a:r>
              <a:rPr lang="fr-FR" sz="2400" dirty="0" smtClean="0"/>
              <a:t/>
            </a:r>
            <a:br>
              <a:rPr lang="fr-FR" sz="2400" dirty="0" smtClean="0"/>
            </a:br>
            <a:r>
              <a:rPr lang="fr-FR" sz="2400" dirty="0" smtClean="0"/>
              <a:t>Peut-être une autre solution, à voir, faire un greffe pour les </a:t>
            </a:r>
            <a:r>
              <a:rPr lang="fr-FR" sz="2400" dirty="0" err="1" smtClean="0"/>
              <a:t>pré-inscrits</a:t>
            </a:r>
            <a:r>
              <a:rPr lang="fr-FR" sz="2400" dirty="0" smtClean="0"/>
              <a:t> et déjà payés. çà se fait sur Sully. Bon, j'admet que côté file d'attente, Sully n'est pas vraiment une référence mais l'idée est peut-être à creuser...</a:t>
            </a:r>
            <a:br>
              <a:rPr lang="fr-FR" sz="2400" dirty="0" smtClean="0"/>
            </a:br>
            <a:r>
              <a:rPr lang="fr-FR" sz="2400" dirty="0" smtClean="0"/>
              <a:t/>
            </a:r>
            <a:br>
              <a:rPr lang="fr-FR" sz="2400" dirty="0" smtClean="0"/>
            </a:br>
            <a:r>
              <a:rPr lang="fr-FR" sz="2400" dirty="0" smtClean="0"/>
              <a:t>Sinon, je déplore quelques </a:t>
            </a:r>
            <a:r>
              <a:rPr lang="fr-FR" sz="2400" dirty="0" err="1" smtClean="0"/>
              <a:t>rubalises</a:t>
            </a:r>
            <a:r>
              <a:rPr lang="fr-FR" sz="2400" dirty="0" smtClean="0"/>
              <a:t> manquantes...On a un peu jardiné entre certaines cibles, il restait les </a:t>
            </a:r>
            <a:r>
              <a:rPr lang="fr-FR" sz="2400" dirty="0" err="1" smtClean="0"/>
              <a:t>rubalises</a:t>
            </a:r>
            <a:r>
              <a:rPr lang="fr-FR" sz="2400" dirty="0" smtClean="0"/>
              <a:t> de la fois précédente et les autres étaient parfois lointaines ou peu mises en évidence. Comme des moutons, on a tendance à suivre le parcours qu'on connait bien !!</a:t>
            </a:r>
            <a:br>
              <a:rPr lang="fr-FR" sz="2400" dirty="0" smtClean="0"/>
            </a:br>
            <a:r>
              <a:rPr lang="fr-FR" sz="2400" dirty="0" smtClean="0"/>
              <a:t/>
            </a:r>
            <a:br>
              <a:rPr lang="fr-FR" sz="2400" dirty="0" smtClean="0"/>
            </a:br>
            <a:r>
              <a:rPr lang="fr-FR" sz="2400" dirty="0" smtClean="0"/>
              <a:t>Pour le reste, nickel, j'ai pu tirer toutes les cibles avec ma parabole, sauf une (petite branchette pas vue, dommage pour moi !)</a:t>
            </a:r>
            <a:br>
              <a:rPr lang="fr-FR" sz="2400" dirty="0" smtClean="0"/>
            </a:br>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40444"/>
          </a:xfrm>
        </p:spPr>
        <p:txBody>
          <a:bodyPr>
            <a:normAutofit/>
          </a:bodyPr>
          <a:lstStyle/>
          <a:p>
            <a:r>
              <a:rPr lang="fr-FR" sz="2800" b="1" dirty="0" err="1" smtClean="0">
                <a:hlinkClick r:id="rId2"/>
              </a:rPr>
              <a:t>avallon</a:t>
            </a:r>
            <a:r>
              <a:rPr lang="fr-FR" sz="2800" b="1" dirty="0" smtClean="0">
                <a:hlinkClick r:id="rId2"/>
              </a:rPr>
              <a:t>+</a:t>
            </a:r>
            <a:r>
              <a:rPr lang="fr-FR" sz="2800" dirty="0" smtClean="0"/>
              <a:t/>
            </a:r>
            <a:br>
              <a:rPr lang="fr-FR" sz="2800" dirty="0" smtClean="0"/>
            </a:br>
            <a:r>
              <a:rPr lang="fr-FR" sz="2800" dirty="0" smtClean="0"/>
              <a:t/>
            </a:r>
            <a:br>
              <a:rPr lang="fr-FR" sz="2800" dirty="0" smtClean="0"/>
            </a:br>
            <a:r>
              <a:rPr lang="fr-FR" sz="2800" dirty="0" smtClean="0"/>
              <a:t/>
            </a:r>
            <a:br>
              <a:rPr lang="fr-FR" sz="2800" dirty="0" smtClean="0"/>
            </a:br>
            <a:r>
              <a:rPr lang="fr-FR" sz="2800" dirty="0" smtClean="0"/>
              <a:t>Remarques entendues,</a:t>
            </a:r>
            <a:br>
              <a:rPr lang="fr-FR" sz="2800" dirty="0" smtClean="0"/>
            </a:br>
            <a:r>
              <a:rPr lang="fr-FR" sz="2800" dirty="0" smtClean="0"/>
              <a:t>Réunion de crise "Greffe" à prévoir au sein de PUMA !</a:t>
            </a:r>
            <a:br>
              <a:rPr lang="fr-FR" sz="2800" dirty="0" smtClean="0"/>
            </a:br>
            <a:r>
              <a:rPr lang="fr-FR" sz="2800" dirty="0" smtClean="0"/>
              <a:t>Vous nous connaissez, on va trouver une solution.</a:t>
            </a:r>
            <a:br>
              <a:rPr lang="fr-FR" sz="2800" dirty="0" smtClean="0"/>
            </a:br>
            <a:endParaRPr lang="fr-FR" sz="2800" dirty="0"/>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12</Words>
  <Application>Microsoft Office PowerPoint</Application>
  <PresentationFormat>Affichage à l'écran (4:3)</PresentationFormat>
  <Paragraphs>10</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De : MARTIN Jean-René  Envoyé : lundi 19 avril 2010 16:17 À : Pumaarc Objet : MERCI pour Votre Nature 18/04   Bonjour à vous Gentils Organisateurs....   Je vous remercie pour votre accueil... c'était la première fois que je venais...   Le Chili génial !!! La météo exceptionnelle ....   Un parcours sympa...  Avec Bruno, mon collègue d'ELANCOURT , nous avons "admiré" vos différentes installations qui nous laisse nous "citadins" un peu rêveur !!!  Tant de cibles permanentes ...que du bonheur !!!     Sachant ce qu'est une organisation pour faire de "gros concours" de cibles anglaises ,  ==&gt; BRAVO et en tout cas un gros gros MERCI à partager ... </vt:lpstr>
      <vt:lpstr>nathan    Posté 18 April 2010 - 10:22 PM  un super parcours, un super temps, une super journée quoi    Dommage que votre 3D tombe le meme jour que notre régional 3D à marcoussis.   </vt:lpstr>
      <vt:lpstr>  Grincheux       Bonsoir à toutes et tous ,parcours , repas , accueil,très bien ,juste une petite remarque pour le cheminement sur le 1/21,un peu embrouillé .  Mais surtout pour la venue de "Vero Vera " .  A bientôt .   </vt:lpstr>
      <vt:lpstr>verovera    Localisation:Toulouse     Merci pour cet agréable concours. Joli parcours, varié.. Un peloton sympa.. Bref, une très bonne journée.  En plus, j'ai battu mon record... Que demander de mieux ? (ah si... je sais... que je ne me sois pas retiré 5 points sur la feuille de marque en faisant une erreur de calcul... )     Si j'en ai l'occasion, je reviendrai volontiers en tous cas   </vt:lpstr>
      <vt:lpstr>alnain   Bonne journée ensoleillée avec des cibles sympas. De nouveaux blasons (à propos pourrait-on avoir les références) pas très beaux mais qui changent de ceux qu'on voit habituellement.  Merci pour tout au club de Pers.</vt:lpstr>
      <vt:lpstr>NICO45 1%   Vous étiez 139, merci à tous d'être venus .....  Temps estival.......  Les membres du club ont beaucoup travaillé pour modifier le parcours, nous espérons que vous l'avez apprécié.... </vt:lpstr>
      <vt:lpstr>Chouette   Seul point noir : la queue à faire en arrivant le matin pour récupérer ses feuilles de marque quand on était déjà inscrit ! Je crois vraiment que cette fois-ci, c'est la dernière fois que j'envoie les inscriptions avant. Les non-inscrits passaient tout de suite... </vt:lpstr>
      <vt:lpstr>Isa  Peut-être une autre solution, à voir, faire un greffe pour les pré-inscrits et déjà payés. çà se fait sur Sully. Bon, j'admet que côté file d'attente, Sully n'est pas vraiment une référence mais l'idée est peut-être à creuser...  Sinon, je déplore quelques rubalises manquantes...On a un peu jardiné entre certaines cibles, il restait les rubalises de la fois précédente et les autres étaient parfois lointaines ou peu mises en évidence. Comme des moutons, on a tendance à suivre le parcours qu'on connait bien !!  Pour le reste, nickel, j'ai pu tirer toutes les cibles avec ma parabole, sauf une (petite branchette pas vue, dommage pour moi !) </vt:lpstr>
      <vt:lpstr>avallon+   Remarques entendues, Réunion de crise "Greffe" à prévoir au sein de PUMA ! Vous nous connaissez, on va trouver une solution.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 MARTIN Jean-René  Envoyé : lundi 19 avril 2010 16:17 À : Pumaarc Objet : MERCI pour Votre Nature 18/04   Bonjour à vous Gentils Organisateurs....   Je vous remercie pour votre accueil... c'était la première fois que je venais...   Le Chili génial !!! La météo exceptionnelle ....   Un parcours sympa...  Avec Bruno, mon collègue d'ELANCOURT , nous avons "admiré" vos différentes installations qui nous laisse nous "citadins" un peu rêveur !!!  Tant de cibles permanentes ...que du bonheur !!!     Sachant ce qu'est une organisation pour faire de "gros concours" de cibles anglaises ,  ==&gt; BRAVO et en tout cas un gros gros MERCI à partager ...</dc:title>
  <dc:creator>hp</dc:creator>
  <cp:lastModifiedBy>hp</cp:lastModifiedBy>
  <cp:revision>12</cp:revision>
  <dcterms:created xsi:type="dcterms:W3CDTF">2010-04-20T17:59:13Z</dcterms:created>
  <dcterms:modified xsi:type="dcterms:W3CDTF">2010-04-20T19:52:20Z</dcterms:modified>
</cp:coreProperties>
</file>